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354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504D"/>
    <a:srgbClr val="F68E38"/>
    <a:srgbClr val="A7C46E"/>
    <a:srgbClr val="5294CA"/>
    <a:srgbClr val="CA6AD4"/>
    <a:srgbClr val="756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 autoAdjust="0"/>
    <p:restoredTop sz="94660" autoAdjust="0"/>
  </p:normalViewPr>
  <p:slideViewPr>
    <p:cSldViewPr snapToGrid="0">
      <p:cViewPr>
        <p:scale>
          <a:sx n="98" d="100"/>
          <a:sy n="98" d="100"/>
        </p:scale>
        <p:origin x="-876" y="2322"/>
      </p:cViewPr>
      <p:guideLst>
        <p:guide orient="horz" pos="4320"/>
        <p:guide pos="2444"/>
      </p:guideLst>
    </p:cSldViewPr>
  </p:slideViewPr>
  <p:outlineViewPr>
    <p:cViewPr>
      <p:scale>
        <a:sx n="33" d="100"/>
        <a:sy n="33" d="100"/>
      </p:scale>
      <p:origin x="0" y="1497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989C4-2DBA-4119-B16D-7D4C67C6770C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F74500-E9BC-4653-861F-4243980C5F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871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7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F3FA-BF0E-4254-9DDF-55E7A65A7E29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33169-3AC4-4F14-8D49-A7173FE41F31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4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5"/>
            <a:ext cx="1748790" cy="8582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5"/>
            <a:ext cx="5116830" cy="8582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D1DC-1E7B-4FFF-9CAE-5CBD123C826B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8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601-B1C6-46B8-A0D1-0684737DCAB1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868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1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A3B62-AC5F-4E40-AB17-5FD87D90F38B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7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3"/>
            <a:ext cx="343281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3"/>
            <a:ext cx="343281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9FF30-A015-4FAD-A55C-8B36DBADD04E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50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8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8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AA78-4A41-4C18-9DB8-0FE4119E01CD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1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7E45-DC6A-44E7-8D9C-92ECC3931340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4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93F04-BC9D-4000-A1AE-99EE934627AC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50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1" y="400474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3" y="400475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1" y="2104815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1D7D-4EFC-48BE-B76D-7551EA9DAD9F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0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2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8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B702-9013-4740-A30E-E1124676642D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16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3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9"/>
            <a:ext cx="181356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82F29-1839-4DC2-B45F-1AC18A5833A7}" type="datetime1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9"/>
            <a:ext cx="246126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9"/>
            <a:ext cx="181356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117EF-9718-4423-89B7-490956680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9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2490" y="3654933"/>
            <a:ext cx="6388949" cy="1103151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r>
              <a:rPr lang="en-US" sz="4900" b="1" dirty="0" smtClean="0">
                <a:effectLst>
                  <a:glow rad="101600">
                    <a:schemeClr val="bg1">
                      <a:lumMod val="85000"/>
                      <a:alpha val="40000"/>
                    </a:schemeClr>
                  </a:glow>
                </a:effectLst>
              </a:rPr>
              <a:t>Glossary</a:t>
            </a:r>
            <a:endParaRPr lang="en-US" sz="4900" b="1" dirty="0">
              <a:effectLst>
                <a:glow rad="101600">
                  <a:schemeClr val="bg1">
                    <a:lumMod val="85000"/>
                    <a:alpha val="40000"/>
                  </a:schemeClr>
                </a:glow>
              </a:effectLst>
            </a:endParaRPr>
          </a:p>
          <a:p>
            <a:r>
              <a:rPr lang="en-US" sz="1600" b="1" dirty="0" smtClean="0">
                <a:effectLst>
                  <a:glow rad="101600">
                    <a:schemeClr val="bg1">
                      <a:lumMod val="85000"/>
                      <a:alpha val="40000"/>
                    </a:schemeClr>
                  </a:glow>
                </a:effectLst>
              </a:rPr>
              <a:t>Addendum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3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0" b="11774"/>
          <a:stretch/>
        </p:blipFill>
        <p:spPr>
          <a:xfrm>
            <a:off x="0" y="5364480"/>
            <a:ext cx="7772400" cy="44135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92"/>
          <a:stretch/>
        </p:blipFill>
        <p:spPr>
          <a:xfrm>
            <a:off x="0" y="0"/>
            <a:ext cx="7772400" cy="5315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2915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570220" y="9526937"/>
            <a:ext cx="1813560" cy="535516"/>
          </a:xfrm>
        </p:spPr>
        <p:txBody>
          <a:bodyPr/>
          <a:lstStyle/>
          <a:p>
            <a:fld id="{BFF117EF-9718-4423-89B7-49095668031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86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11938"/>
          <a:stretch/>
        </p:blipFill>
        <p:spPr>
          <a:xfrm>
            <a:off x="0" y="5303519"/>
            <a:ext cx="7772400" cy="44256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0"/>
          <a:stretch/>
        </p:blipFill>
        <p:spPr>
          <a:xfrm>
            <a:off x="0" y="0"/>
            <a:ext cx="7772400" cy="51548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629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7" b="8690"/>
          <a:stretch/>
        </p:blipFill>
        <p:spPr>
          <a:xfrm>
            <a:off x="0" y="5449823"/>
            <a:ext cx="7772400" cy="460857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6"/>
          <a:stretch/>
        </p:blipFill>
        <p:spPr>
          <a:xfrm>
            <a:off x="0" y="0"/>
            <a:ext cx="7772400" cy="54698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22915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24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19"/>
          <a:stretch/>
        </p:blipFill>
        <p:spPr>
          <a:xfrm>
            <a:off x="0" y="0"/>
            <a:ext cx="7772400" cy="5362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7" b="11734"/>
          <a:stretch/>
        </p:blipFill>
        <p:spPr>
          <a:xfrm>
            <a:off x="0" y="5581581"/>
            <a:ext cx="7772400" cy="438912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570220" y="9633945"/>
            <a:ext cx="1813560" cy="535516"/>
          </a:xfrm>
        </p:spPr>
        <p:txBody>
          <a:bodyPr/>
          <a:lstStyle/>
          <a:p>
            <a:fld id="{BFF117EF-9718-4423-89B7-49095668031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65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76"/>
          <a:stretch/>
        </p:blipFill>
        <p:spPr>
          <a:xfrm>
            <a:off x="0" y="1575913"/>
            <a:ext cx="7772400" cy="35091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0" b="13579"/>
          <a:stretch/>
        </p:blipFill>
        <p:spPr>
          <a:xfrm>
            <a:off x="0" y="5085112"/>
            <a:ext cx="7772400" cy="4328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2915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0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6" b="11734"/>
          <a:stretch/>
        </p:blipFill>
        <p:spPr>
          <a:xfrm>
            <a:off x="0" y="5547360"/>
            <a:ext cx="7772400" cy="4511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1"/>
          <a:stretch/>
        </p:blipFill>
        <p:spPr>
          <a:xfrm>
            <a:off x="0" y="0"/>
            <a:ext cx="7772400" cy="53644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570220" y="9624217"/>
            <a:ext cx="1813560" cy="535516"/>
          </a:xfrm>
        </p:spPr>
        <p:txBody>
          <a:bodyPr/>
          <a:lstStyle/>
          <a:p>
            <a:fld id="{BFF117EF-9718-4423-89B7-49095668031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596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8" b="12953"/>
          <a:stretch/>
        </p:blipFill>
        <p:spPr>
          <a:xfrm>
            <a:off x="0" y="4864607"/>
            <a:ext cx="7772400" cy="438912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06"/>
          <a:stretch/>
        </p:blipFill>
        <p:spPr>
          <a:xfrm>
            <a:off x="0" y="0"/>
            <a:ext cx="7772400" cy="46062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2915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614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4"/>
          <a:stretch/>
        </p:blipFill>
        <p:spPr>
          <a:xfrm>
            <a:off x="0" y="343731"/>
            <a:ext cx="7772400" cy="53011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19245"/>
          <a:stretch/>
        </p:blipFill>
        <p:spPr>
          <a:xfrm>
            <a:off x="0" y="5831222"/>
            <a:ext cx="7772400" cy="39867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570220" y="9546393"/>
            <a:ext cx="1813560" cy="535516"/>
          </a:xfrm>
        </p:spPr>
        <p:txBody>
          <a:bodyPr/>
          <a:lstStyle/>
          <a:p>
            <a:fld id="{BFF117EF-9718-4423-89B7-49095668031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42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9" b="14396"/>
          <a:stretch/>
        </p:blipFill>
        <p:spPr>
          <a:xfrm>
            <a:off x="0" y="5182924"/>
            <a:ext cx="7772400" cy="42536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0"/>
          <a:stretch/>
        </p:blipFill>
        <p:spPr>
          <a:xfrm>
            <a:off x="0" y="0"/>
            <a:ext cx="7772400" cy="50329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2915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823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3" b="15186"/>
          <a:stretch/>
        </p:blipFill>
        <p:spPr>
          <a:xfrm>
            <a:off x="0" y="5168082"/>
            <a:ext cx="7772400" cy="423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9"/>
          <a:stretch/>
        </p:blipFill>
        <p:spPr>
          <a:xfrm>
            <a:off x="0" y="0"/>
            <a:ext cx="7772400" cy="50817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95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5" b="14373"/>
          <a:stretch/>
        </p:blipFill>
        <p:spPr>
          <a:xfrm>
            <a:off x="0" y="5498591"/>
            <a:ext cx="7772400" cy="419404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29"/>
          <a:stretch/>
        </p:blipFill>
        <p:spPr>
          <a:xfrm>
            <a:off x="0" y="0"/>
            <a:ext cx="7772400" cy="53255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2915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1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0" b="13764"/>
          <a:stretch/>
        </p:blipFill>
        <p:spPr>
          <a:xfrm>
            <a:off x="0" y="5462015"/>
            <a:ext cx="7772400" cy="42915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1"/>
          <a:stretch/>
        </p:blipFill>
        <p:spPr>
          <a:xfrm>
            <a:off x="0" y="51123"/>
            <a:ext cx="7772400" cy="53133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89177" y="8623961"/>
            <a:ext cx="287986" cy="1435451"/>
          </a:xfrm>
          <a:prstGeom prst="rect">
            <a:avLst/>
          </a:prstGeom>
          <a:solidFill>
            <a:srgbClr val="CA6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1100" b="1" spc="-300" dirty="0" smtClean="0"/>
              <a:t>GLOSSARY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570220" y="9526937"/>
            <a:ext cx="1813560" cy="535516"/>
          </a:xfrm>
        </p:spPr>
        <p:txBody>
          <a:bodyPr/>
          <a:lstStyle/>
          <a:p>
            <a:fld id="{BFF117EF-9718-4423-89B7-49095668031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40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2678</TotalTime>
  <Words>41</Words>
  <Application>Microsoft Office PowerPoint</Application>
  <PresentationFormat>Custom</PresentationFormat>
  <Paragraphs>41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Harris</cp:lastModifiedBy>
  <cp:revision>156</cp:revision>
  <cp:lastPrinted>2012-11-27T15:56:08Z</cp:lastPrinted>
  <dcterms:created xsi:type="dcterms:W3CDTF">2012-11-20T18:47:18Z</dcterms:created>
  <dcterms:modified xsi:type="dcterms:W3CDTF">2014-11-18T14:14:19Z</dcterms:modified>
</cp:coreProperties>
</file>